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6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1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61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99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97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3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853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6C52C72-DE31-F449-A4ED-4C594FD91407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04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5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7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15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9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3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8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1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86689"/>
            <a:ext cx="10572000" cy="2116183"/>
          </a:xfrm>
        </p:spPr>
        <p:txBody>
          <a:bodyPr/>
          <a:lstStyle/>
          <a:p>
            <a:r>
              <a:rPr lang="en-CA" sz="4800" dirty="0" smtClean="0"/>
              <a:t>   Pulse Sensor: Breathalyzer</a:t>
            </a:r>
            <a:br>
              <a:rPr lang="en-CA" sz="4800" dirty="0" smtClean="0"/>
            </a:br>
            <a:r>
              <a:rPr lang="en-CA" sz="4800" dirty="0" smtClean="0"/>
              <a:t>   By: Karandeep Singh</a:t>
            </a:r>
            <a:endParaRPr lang="en-CA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01" y="3501737"/>
            <a:ext cx="2645727" cy="2480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45" y="2992583"/>
            <a:ext cx="3179618" cy="32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Introduction: (Proposal)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69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600" b="1" dirty="0" smtClean="0"/>
              <a:t>Purpose :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smtClean="0"/>
              <a:t>To help fix the problem of drinking and driving. The amount of drunk drivers need to be reduced around the world.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600" b="1" dirty="0" smtClean="0"/>
              <a:t>Working :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/>
              <a:t>C</a:t>
            </a:r>
            <a:r>
              <a:rPr lang="en-CA" sz="2600" dirty="0" smtClean="0"/>
              <a:t>hecks the heartbeat reading of the user and warns him/her to keep a check on it.</a:t>
            </a:r>
            <a:br>
              <a:rPr lang="en-CA" sz="2600" dirty="0" smtClean="0"/>
            </a:br>
            <a:endParaRPr lang="en-CA" sz="2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600" b="1" dirty="0" smtClean="0"/>
              <a:t>My team :</a:t>
            </a:r>
            <a:r>
              <a:rPr lang="en-CA" sz="2600" dirty="0" smtClean="0"/>
              <a:t/>
            </a:r>
            <a:br>
              <a:rPr lang="en-CA" sz="2600" dirty="0" smtClean="0"/>
            </a:br>
            <a:r>
              <a:rPr lang="en-CA" sz="2600" dirty="0" err="1" smtClean="0"/>
              <a:t>Mohita</a:t>
            </a:r>
            <a:r>
              <a:rPr lang="en-CA" sz="2600" dirty="0" smtClean="0"/>
              <a:t> </a:t>
            </a:r>
            <a:r>
              <a:rPr lang="en-CA" sz="2600" dirty="0" err="1" smtClean="0"/>
              <a:t>Prabhakar</a:t>
            </a:r>
            <a:r>
              <a:rPr lang="en-CA" sz="2600" dirty="0" smtClean="0"/>
              <a:t> and </a:t>
            </a:r>
            <a:r>
              <a:rPr lang="en-CA" sz="2600" dirty="0" err="1" smtClean="0"/>
              <a:t>Maheshwarie</a:t>
            </a:r>
            <a:r>
              <a:rPr lang="en-CA" sz="2600" dirty="0" smtClean="0"/>
              <a:t> </a:t>
            </a:r>
            <a:r>
              <a:rPr lang="en-CA" sz="2600" dirty="0" err="1" smtClean="0"/>
              <a:t>Samaroo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5911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748146"/>
            <a:ext cx="8761413" cy="675410"/>
          </a:xfrm>
        </p:spPr>
        <p:txBody>
          <a:bodyPr/>
          <a:lstStyle/>
          <a:p>
            <a:r>
              <a:rPr lang="en-CA" dirty="0" smtClean="0"/>
              <a:t>		Budget: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1423555"/>
            <a:ext cx="10255827" cy="5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1819962"/>
            <a:ext cx="1059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Schedule: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2" y="1819961"/>
            <a:ext cx="11184082" cy="430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	Build Video:</a:t>
            </a:r>
            <a:endParaRPr lang="en-CA" dirty="0"/>
          </a:p>
        </p:txBody>
      </p:sp>
      <p:pic>
        <p:nvPicPr>
          <p:cNvPr id="6" name="Build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2343" y="2613891"/>
            <a:ext cx="6078537" cy="3416300"/>
          </a:xfrm>
        </p:spPr>
      </p:pic>
    </p:spTree>
    <p:extLst>
      <p:ext uri="{BB962C8B-B14F-4D97-AF65-F5344CB8AC3E}">
        <p14:creationId xmlns:p14="http://schemas.microsoft.com/office/powerpoint/2010/main" val="33672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69" y="460250"/>
            <a:ext cx="10571998" cy="970450"/>
          </a:xfrm>
        </p:spPr>
        <p:txBody>
          <a:bodyPr/>
          <a:lstStyle/>
          <a:p>
            <a:r>
              <a:rPr lang="en-CA" dirty="0"/>
              <a:t> </a:t>
            </a:r>
            <a:r>
              <a:rPr lang="en-CA" dirty="0" smtClean="0"/>
              <a:t>   Proof it Works</a:t>
            </a:r>
            <a:endParaRPr lang="en-CA" dirty="0"/>
          </a:p>
        </p:txBody>
      </p:sp>
      <p:pic>
        <p:nvPicPr>
          <p:cNvPr id="6" name="pul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919413" y="1986281"/>
            <a:ext cx="6096851" cy="3353268"/>
          </a:xfrm>
        </p:spPr>
      </p:pic>
    </p:spTree>
    <p:extLst>
      <p:ext uri="{BB962C8B-B14F-4D97-AF65-F5344CB8AC3E}">
        <p14:creationId xmlns:p14="http://schemas.microsoft.com/office/powerpoint/2010/main" val="14235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31" y="461256"/>
            <a:ext cx="10571998" cy="970450"/>
          </a:xfrm>
        </p:spPr>
        <p:txBody>
          <a:bodyPr/>
          <a:lstStyle/>
          <a:p>
            <a:pPr algn="ctr"/>
            <a:r>
              <a:rPr lang="en-US" b="0" dirty="0" smtClean="0"/>
              <a:t>Knowledge from previous courses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008" y="2213263"/>
            <a:ext cx="11180139" cy="430007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 sz="2000" dirty="0" smtClean="0"/>
              <a:t>TECH 101 – Electric Circuits &amp; TECH 150 – Electronic Devices and Circuits</a:t>
            </a:r>
            <a:br>
              <a:rPr lang="en-CA" sz="2000" dirty="0" smtClean="0"/>
            </a:br>
            <a:r>
              <a:rPr lang="en-CA" sz="2000" dirty="0" smtClean="0"/>
              <a:t>How to properly test circuits and see how to get readings.</a:t>
            </a:r>
          </a:p>
          <a:p>
            <a:pPr marL="0" indent="0">
              <a:buNone/>
            </a:pPr>
            <a:endParaRPr lang="en-CA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000" dirty="0" smtClean="0"/>
              <a:t>TECH 153 – Technical C – Learned to use Raspberry Pi</a:t>
            </a:r>
          </a:p>
          <a:p>
            <a:pPr marL="0" indent="0">
              <a:buNone/>
            </a:pPr>
            <a:endParaRPr lang="en-CA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000" dirty="0" smtClean="0"/>
              <a:t>CENG 215 – Digital and Interfacing Systems – Learned about sensors </a:t>
            </a:r>
          </a:p>
          <a:p>
            <a:pPr marL="0" indent="0">
              <a:buNone/>
            </a:pPr>
            <a:endParaRPr lang="en-CA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CA" sz="2000" dirty="0" smtClean="0"/>
              <a:t>CENG </a:t>
            </a:r>
            <a:r>
              <a:rPr lang="en-CA" sz="2000" dirty="0"/>
              <a:t>216 – Intro to Software </a:t>
            </a:r>
            <a:r>
              <a:rPr lang="en-CA" sz="2000" dirty="0" smtClean="0"/>
              <a:t>Engineering</a:t>
            </a:r>
            <a:r>
              <a:rPr lang="en-CA" sz="2000" dirty="0"/>
              <a:t> </a:t>
            </a:r>
            <a:r>
              <a:rPr lang="en-CA" sz="2000" dirty="0" smtClean="0"/>
              <a:t>-</a:t>
            </a:r>
            <a:r>
              <a:rPr lang="en-CA" sz="2000" dirty="0"/>
              <a:t>G</a:t>
            </a:r>
            <a:r>
              <a:rPr lang="en-CA" sz="2000" dirty="0" smtClean="0"/>
              <a:t>ot </a:t>
            </a:r>
            <a:r>
              <a:rPr lang="en-CA" sz="2000" dirty="0"/>
              <a:t>familiar with making budgets and were introduced to the use of GANTT charts</a:t>
            </a:r>
            <a:r>
              <a:rPr lang="en-CA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58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55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333</TotalTime>
  <Words>35</Words>
  <Application>Microsoft Office PowerPoint</Application>
  <PresentationFormat>Widescreen</PresentationFormat>
  <Paragraphs>19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 Boardroom</vt:lpstr>
      <vt:lpstr>   Pulse Sensor: Breathalyzer    By: Karandeep Singh</vt:lpstr>
      <vt:lpstr>Introduction: (Proposal)</vt:lpstr>
      <vt:lpstr>  Budget:</vt:lpstr>
      <vt:lpstr> Schedule:</vt:lpstr>
      <vt:lpstr> Schedule:</vt:lpstr>
      <vt:lpstr>  Build Video:</vt:lpstr>
      <vt:lpstr>    Proof it Works</vt:lpstr>
      <vt:lpstr>Knowledge from previous courses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Lifelines: Breathalyzer By: Eugene Oliver</dc:title>
  <dc:creator>Eugene Oliver</dc:creator>
  <cp:lastModifiedBy>Karandeep Singh</cp:lastModifiedBy>
  <cp:revision>29</cp:revision>
  <dcterms:created xsi:type="dcterms:W3CDTF">2016-11-28T15:57:36Z</dcterms:created>
  <dcterms:modified xsi:type="dcterms:W3CDTF">2018-01-15T16:15:18Z</dcterms:modified>
</cp:coreProperties>
</file>